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ranberry" charset="1" panose="00000000000000000000"/>
      <p:regular r:id="rId14"/>
    </p:embeddedFont>
    <p:embeddedFont>
      <p:font typeface="Hero" charset="1" panose="00000500000000000000"/>
      <p:regular r:id="rId15"/>
    </p:embeddedFont>
    <p:embeddedFont>
      <p:font typeface="Hero Bold" charset="1" panose="00000500000000000000"/>
      <p:regular r:id="rId16"/>
    </p:embeddedFont>
    <p:embeddedFont>
      <p:font typeface="Hero Light" charset="1" panose="000005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t="0" r="-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722662">
            <a:off x="-5450717" y="5262039"/>
            <a:ext cx="10375916" cy="7044025"/>
            <a:chOff x="0" y="0"/>
            <a:chExt cx="2732752" cy="18552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32752" cy="1855217"/>
            </a:xfrm>
            <a:custGeom>
              <a:avLst/>
              <a:gdLst/>
              <a:ahLst/>
              <a:cxnLst/>
              <a:rect r="r" b="b" t="t" l="l"/>
              <a:pathLst>
                <a:path h="1855217" w="2732752">
                  <a:moveTo>
                    <a:pt x="0" y="0"/>
                  </a:moveTo>
                  <a:lnTo>
                    <a:pt x="2732752" y="0"/>
                  </a:lnTo>
                  <a:lnTo>
                    <a:pt x="2732752" y="1855217"/>
                  </a:lnTo>
                  <a:lnTo>
                    <a:pt x="0" y="1855217"/>
                  </a:lnTo>
                  <a:close/>
                </a:path>
              </a:pathLst>
            </a:custGeom>
            <a:solidFill>
              <a:srgbClr val="AED4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32752" cy="1893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2068677">
            <a:off x="12608000" y="-4110838"/>
            <a:ext cx="8070263" cy="9261909"/>
            <a:chOff x="0" y="0"/>
            <a:chExt cx="2125501" cy="24393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25501" cy="2439351"/>
            </a:xfrm>
            <a:custGeom>
              <a:avLst/>
              <a:gdLst/>
              <a:ahLst/>
              <a:cxnLst/>
              <a:rect r="r" b="b" t="t" l="l"/>
              <a:pathLst>
                <a:path h="2439351" w="2125501">
                  <a:moveTo>
                    <a:pt x="0" y="0"/>
                  </a:moveTo>
                  <a:lnTo>
                    <a:pt x="2125501" y="0"/>
                  </a:lnTo>
                  <a:lnTo>
                    <a:pt x="2125501" y="2439351"/>
                  </a:lnTo>
                  <a:lnTo>
                    <a:pt x="0" y="2439351"/>
                  </a:lnTo>
                  <a:close/>
                </a:path>
              </a:pathLst>
            </a:custGeom>
            <a:solidFill>
              <a:srgbClr val="C8B3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25501" cy="2477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204255" y="5203255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32486" y="878405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53808" y="1851187"/>
            <a:ext cx="11180384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>
                <a:solidFill>
                  <a:srgbClr val="FFFFFF"/>
                </a:solidFill>
                <a:latin typeface="Cranberry"/>
              </a:rPr>
              <a:t>BASIS DATA </a:t>
            </a:r>
          </a:p>
          <a:p>
            <a:pPr algn="ctr" marL="0" indent="0" lvl="0">
              <a:lnSpc>
                <a:spcPts val="15000"/>
              </a:lnSpc>
            </a:pPr>
            <a:r>
              <a:rPr lang="en-US" sz="15000">
                <a:solidFill>
                  <a:srgbClr val="FFFFFF"/>
                </a:solidFill>
                <a:latin typeface="Cranberry"/>
              </a:rPr>
              <a:t>LANJUTAN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265776" y="59523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53808" y="2787341"/>
            <a:ext cx="1245452" cy="1159346"/>
          </a:xfrm>
          <a:custGeom>
            <a:avLst/>
            <a:gdLst/>
            <a:ahLst/>
            <a:cxnLst/>
            <a:rect r="r" b="b" t="t" l="l"/>
            <a:pathLst>
              <a:path h="1159346" w="1245452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73335" y="5856176"/>
            <a:ext cx="13341331" cy="91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</a:pPr>
            <a:r>
              <a:rPr lang="en-US" sz="5999" spc="899">
                <a:solidFill>
                  <a:srgbClr val="FFFFFF"/>
                </a:solidFill>
                <a:latin typeface="Cranberry"/>
              </a:rPr>
              <a:t>PRESENTATION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804051" y="6042187"/>
            <a:ext cx="1245452" cy="1159346"/>
          </a:xfrm>
          <a:custGeom>
            <a:avLst/>
            <a:gdLst/>
            <a:ahLst/>
            <a:cxnLst/>
            <a:rect r="r" b="b" t="t" l="l"/>
            <a:pathLst>
              <a:path h="1159346" w="1245452">
                <a:moveTo>
                  <a:pt x="0" y="0"/>
                </a:moveTo>
                <a:lnTo>
                  <a:pt x="1245451" y="0"/>
                </a:lnTo>
                <a:lnTo>
                  <a:pt x="1245451" y="1159347"/>
                </a:lnTo>
                <a:lnTo>
                  <a:pt x="0" y="1159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31629" y="811542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14734192" y="6753278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73335" y="7212796"/>
            <a:ext cx="13341331" cy="40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</a:pPr>
            <a:r>
              <a:rPr lang="en-US" sz="3000" spc="90">
                <a:solidFill>
                  <a:srgbClr val="000000"/>
                </a:solidFill>
                <a:latin typeface="Hero Bold"/>
              </a:rPr>
              <a:t>UAS Basis Data Lanjutan MongoDB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t="0" r="-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4255" y="5203255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1547" y="963942"/>
            <a:ext cx="163249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API TESTING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32486" y="878405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265776" y="59523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83779" y="141859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0" y="0"/>
                </a:moveTo>
                <a:lnTo>
                  <a:pt x="2722180" y="0"/>
                </a:lnTo>
                <a:lnTo>
                  <a:pt x="2722180" y="2722179"/>
                </a:lnTo>
                <a:lnTo>
                  <a:pt x="0" y="2722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5282041" y="7219462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2722180" y="2722179"/>
                </a:moveTo>
                <a:lnTo>
                  <a:pt x="0" y="2722179"/>
                </a:lnTo>
                <a:lnTo>
                  <a:pt x="0" y="0"/>
                </a:lnTo>
                <a:lnTo>
                  <a:pt x="2722180" y="0"/>
                </a:lnTo>
                <a:lnTo>
                  <a:pt x="2722180" y="272217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022224" y="2541873"/>
            <a:ext cx="9616782" cy="6558517"/>
          </a:xfrm>
          <a:custGeom>
            <a:avLst/>
            <a:gdLst/>
            <a:ahLst/>
            <a:cxnLst/>
            <a:rect r="r" b="b" t="t" l="l"/>
            <a:pathLst>
              <a:path h="6558517" w="9616782">
                <a:moveTo>
                  <a:pt x="0" y="0"/>
                </a:moveTo>
                <a:lnTo>
                  <a:pt x="9616783" y="0"/>
                </a:lnTo>
                <a:lnTo>
                  <a:pt x="9616783" y="6558517"/>
                </a:lnTo>
                <a:lnTo>
                  <a:pt x="0" y="6558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t="0" r="-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4255" y="5203255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1547" y="963942"/>
            <a:ext cx="163249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API TESTING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32486" y="878405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265776" y="59523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83779" y="141859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0" y="0"/>
                </a:moveTo>
                <a:lnTo>
                  <a:pt x="2722180" y="0"/>
                </a:lnTo>
                <a:lnTo>
                  <a:pt x="2722180" y="2722179"/>
                </a:lnTo>
                <a:lnTo>
                  <a:pt x="0" y="2722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5282041" y="7219462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2722180" y="2722179"/>
                </a:moveTo>
                <a:lnTo>
                  <a:pt x="0" y="2722179"/>
                </a:lnTo>
                <a:lnTo>
                  <a:pt x="0" y="0"/>
                </a:lnTo>
                <a:lnTo>
                  <a:pt x="2722180" y="0"/>
                </a:lnTo>
                <a:lnTo>
                  <a:pt x="2722180" y="272217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544855" y="2687081"/>
            <a:ext cx="9198291" cy="6571219"/>
          </a:xfrm>
          <a:custGeom>
            <a:avLst/>
            <a:gdLst/>
            <a:ahLst/>
            <a:cxnLst/>
            <a:rect r="r" b="b" t="t" l="l"/>
            <a:pathLst>
              <a:path h="6571219" w="9198291">
                <a:moveTo>
                  <a:pt x="0" y="0"/>
                </a:moveTo>
                <a:lnTo>
                  <a:pt x="9198290" y="0"/>
                </a:lnTo>
                <a:lnTo>
                  <a:pt x="9198290" y="6571219"/>
                </a:lnTo>
                <a:lnTo>
                  <a:pt x="0" y="6571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t="0" r="-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4255" y="5203255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32486" y="878405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473335" y="3984055"/>
            <a:ext cx="13341331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fasihul Ilmi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265776" y="59523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1629" y="811542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4734192" y="6753278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070310" y="5260405"/>
            <a:ext cx="6147380" cy="86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 spc="99">
                <a:solidFill>
                  <a:srgbClr val="000000"/>
                </a:solidFill>
                <a:latin typeface="Hero Bold"/>
              </a:rPr>
              <a:t>2 D4 Teknik Informatika A</a:t>
            </a:r>
          </a:p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 spc="99">
                <a:solidFill>
                  <a:srgbClr val="000000"/>
                </a:solidFill>
                <a:latin typeface="Hero Bold"/>
              </a:rPr>
              <a:t>3122600027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t="0" r="-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4255" y="5203255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73335" y="1181100"/>
            <a:ext cx="13341331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INSTALASI MODULE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32486" y="878405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265776" y="59523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1629" y="811542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4734192" y="6753278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81535" y="2570568"/>
            <a:ext cx="7004420" cy="6043216"/>
          </a:xfrm>
          <a:custGeom>
            <a:avLst/>
            <a:gdLst/>
            <a:ahLst/>
            <a:cxnLst/>
            <a:rect r="r" b="b" t="t" l="l"/>
            <a:pathLst>
              <a:path h="6043216" w="7004420">
                <a:moveTo>
                  <a:pt x="0" y="0"/>
                </a:moveTo>
                <a:lnTo>
                  <a:pt x="7004420" y="0"/>
                </a:lnTo>
                <a:lnTo>
                  <a:pt x="7004420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438846" y="5397865"/>
            <a:ext cx="4547242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300" spc="99">
                <a:solidFill>
                  <a:srgbClr val="1867BE"/>
                </a:solidFill>
                <a:latin typeface="Hero Bold"/>
              </a:rPr>
              <a:t>Package.json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t="0" r="-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4255" y="5203255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1547" y="963942"/>
            <a:ext cx="163249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SETUP </a:t>
            </a:r>
            <a:r>
              <a:rPr lang="en-US" sz="9000">
                <a:solidFill>
                  <a:srgbClr val="1867BE"/>
                </a:solidFill>
                <a:latin typeface="Cranberry"/>
              </a:rPr>
              <a:t>ENVironment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32486" y="878405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265776" y="59523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1629" y="811542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4734192" y="6753278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894068" y="3739942"/>
            <a:ext cx="12499864" cy="1600773"/>
          </a:xfrm>
          <a:custGeom>
            <a:avLst/>
            <a:gdLst/>
            <a:ahLst/>
            <a:cxnLst/>
            <a:rect r="r" b="b" t="t" l="l"/>
            <a:pathLst>
              <a:path h="1600773" w="12499864">
                <a:moveTo>
                  <a:pt x="0" y="0"/>
                </a:moveTo>
                <a:lnTo>
                  <a:pt x="12499864" y="0"/>
                </a:lnTo>
                <a:lnTo>
                  <a:pt x="12499864" y="1600773"/>
                </a:lnTo>
                <a:lnTo>
                  <a:pt x="0" y="16007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69459" y="5848797"/>
            <a:ext cx="4547242" cy="86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300" spc="99">
                <a:solidFill>
                  <a:srgbClr val="1867BE"/>
                </a:solidFill>
                <a:latin typeface="Hero Bold"/>
              </a:rPr>
              <a:t>.env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t="0" r="-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4255" y="5203255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1547" y="963942"/>
            <a:ext cx="163249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SETUP </a:t>
            </a:r>
            <a:r>
              <a:rPr lang="en-US" sz="9000">
                <a:solidFill>
                  <a:srgbClr val="1867BE"/>
                </a:solidFill>
                <a:latin typeface="Cranberry"/>
              </a:rPr>
              <a:t>Connection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32486" y="878405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265776" y="59523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1629" y="811542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4734192" y="6753278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44869" y="2624669"/>
            <a:ext cx="11862524" cy="5489699"/>
          </a:xfrm>
          <a:custGeom>
            <a:avLst/>
            <a:gdLst/>
            <a:ahLst/>
            <a:cxnLst/>
            <a:rect r="r" b="b" t="t" l="l"/>
            <a:pathLst>
              <a:path h="5489699" w="11862524">
                <a:moveTo>
                  <a:pt x="0" y="0"/>
                </a:moveTo>
                <a:lnTo>
                  <a:pt x="11862524" y="0"/>
                </a:lnTo>
                <a:lnTo>
                  <a:pt x="11862524" y="5489699"/>
                </a:lnTo>
                <a:lnTo>
                  <a:pt x="0" y="54896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204255" y="4637974"/>
            <a:ext cx="4547242" cy="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300" spc="99">
                <a:solidFill>
                  <a:srgbClr val="1867BE"/>
                </a:solidFill>
                <a:latin typeface="Hero Bold"/>
              </a:rPr>
              <a:t>db.js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t="0" r="-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4255" y="5203255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1547" y="963942"/>
            <a:ext cx="163249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CREATE </a:t>
            </a:r>
            <a:r>
              <a:rPr lang="en-US" sz="9000">
                <a:solidFill>
                  <a:srgbClr val="1867BE"/>
                </a:solidFill>
                <a:latin typeface="Cranberry"/>
              </a:rPr>
              <a:t>models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32486" y="878405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265776" y="59523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1629" y="811542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4734192" y="6753278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566258" y="2456148"/>
            <a:ext cx="11155484" cy="6169793"/>
          </a:xfrm>
          <a:custGeom>
            <a:avLst/>
            <a:gdLst/>
            <a:ahLst/>
            <a:cxnLst/>
            <a:rect r="r" b="b" t="t" l="l"/>
            <a:pathLst>
              <a:path h="6169793" w="11155484">
                <a:moveTo>
                  <a:pt x="0" y="0"/>
                </a:moveTo>
                <a:lnTo>
                  <a:pt x="11155484" y="0"/>
                </a:lnTo>
                <a:lnTo>
                  <a:pt x="11155484" y="6169792"/>
                </a:lnTo>
                <a:lnTo>
                  <a:pt x="0" y="61697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t="0" r="-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4255" y="5203255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1547" y="963942"/>
            <a:ext cx="163249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CREATE </a:t>
            </a:r>
            <a:r>
              <a:rPr lang="en-US" sz="9000">
                <a:solidFill>
                  <a:srgbClr val="1867BE"/>
                </a:solidFill>
                <a:latin typeface="Cranberry"/>
              </a:rPr>
              <a:t>controllers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32486" y="878405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265776" y="59523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83779" y="141859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0" y="0"/>
                </a:moveTo>
                <a:lnTo>
                  <a:pt x="2722180" y="0"/>
                </a:lnTo>
                <a:lnTo>
                  <a:pt x="2722180" y="2722179"/>
                </a:lnTo>
                <a:lnTo>
                  <a:pt x="0" y="2722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5282041" y="7219462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2722180" y="2722179"/>
                </a:moveTo>
                <a:lnTo>
                  <a:pt x="0" y="2722179"/>
                </a:lnTo>
                <a:lnTo>
                  <a:pt x="0" y="0"/>
                </a:lnTo>
                <a:lnTo>
                  <a:pt x="2722180" y="0"/>
                </a:lnTo>
                <a:lnTo>
                  <a:pt x="2722180" y="272217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13741" y="2489194"/>
            <a:ext cx="8919420" cy="5428122"/>
          </a:xfrm>
          <a:custGeom>
            <a:avLst/>
            <a:gdLst/>
            <a:ahLst/>
            <a:cxnLst/>
            <a:rect r="r" b="b" t="t" l="l"/>
            <a:pathLst>
              <a:path h="5428122" w="8919420">
                <a:moveTo>
                  <a:pt x="0" y="0"/>
                </a:moveTo>
                <a:lnTo>
                  <a:pt x="8919420" y="0"/>
                </a:lnTo>
                <a:lnTo>
                  <a:pt x="8919420" y="5428122"/>
                </a:lnTo>
                <a:lnTo>
                  <a:pt x="0" y="54281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70098" y="3830178"/>
            <a:ext cx="9589202" cy="5428122"/>
          </a:xfrm>
          <a:custGeom>
            <a:avLst/>
            <a:gdLst/>
            <a:ahLst/>
            <a:cxnLst/>
            <a:rect r="r" b="b" t="t" l="l"/>
            <a:pathLst>
              <a:path h="5428122" w="9589202">
                <a:moveTo>
                  <a:pt x="0" y="0"/>
                </a:moveTo>
                <a:lnTo>
                  <a:pt x="9589202" y="0"/>
                </a:lnTo>
                <a:lnTo>
                  <a:pt x="9589202" y="5428122"/>
                </a:lnTo>
                <a:lnTo>
                  <a:pt x="0" y="5428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954839" y="4274503"/>
            <a:ext cx="37832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867BE"/>
                </a:solidFill>
                <a:latin typeface="Canva Sans Bold"/>
              </a:rPr>
              <a:t>`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t="0" r="-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4255" y="5203255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1547" y="963942"/>
            <a:ext cx="163249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CREATE </a:t>
            </a:r>
            <a:r>
              <a:rPr lang="en-US" sz="9000">
                <a:solidFill>
                  <a:srgbClr val="1867BE"/>
                </a:solidFill>
                <a:latin typeface="Cranberry"/>
              </a:rPr>
              <a:t>routes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32486" y="878405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265776" y="59523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83779" y="141859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0" y="0"/>
                </a:moveTo>
                <a:lnTo>
                  <a:pt x="2722180" y="0"/>
                </a:lnTo>
                <a:lnTo>
                  <a:pt x="2722180" y="2722179"/>
                </a:lnTo>
                <a:lnTo>
                  <a:pt x="0" y="2722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5282041" y="7219462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2722180" y="2722179"/>
                </a:moveTo>
                <a:lnTo>
                  <a:pt x="0" y="2722179"/>
                </a:lnTo>
                <a:lnTo>
                  <a:pt x="0" y="0"/>
                </a:lnTo>
                <a:lnTo>
                  <a:pt x="2722180" y="0"/>
                </a:lnTo>
                <a:lnTo>
                  <a:pt x="2722180" y="272217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759581" y="2867649"/>
            <a:ext cx="12522460" cy="4877479"/>
          </a:xfrm>
          <a:custGeom>
            <a:avLst/>
            <a:gdLst/>
            <a:ahLst/>
            <a:cxnLst/>
            <a:rect r="r" b="b" t="t" l="l"/>
            <a:pathLst>
              <a:path h="4877479" w="12522460">
                <a:moveTo>
                  <a:pt x="0" y="0"/>
                </a:moveTo>
                <a:lnTo>
                  <a:pt x="12522460" y="0"/>
                </a:lnTo>
                <a:lnTo>
                  <a:pt x="12522460" y="4877478"/>
                </a:lnTo>
                <a:lnTo>
                  <a:pt x="0" y="48774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t="0" r="-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4255" y="5203255"/>
            <a:ext cx="5083745" cy="5083745"/>
          </a:xfrm>
          <a:custGeom>
            <a:avLst/>
            <a:gdLst/>
            <a:ahLst/>
            <a:cxnLst/>
            <a:rect r="r" b="b" t="t" l="l"/>
            <a:pathLst>
              <a:path h="5083745" w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1547" y="963942"/>
            <a:ext cx="163249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SETUP </a:t>
            </a:r>
            <a:r>
              <a:rPr lang="en-US" sz="9000">
                <a:solidFill>
                  <a:srgbClr val="1867BE"/>
                </a:solidFill>
                <a:latin typeface="Cranberry"/>
              </a:rPr>
              <a:t>Entry point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32486" y="878405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265776" y="595231"/>
            <a:ext cx="4754711" cy="907718"/>
          </a:xfrm>
          <a:custGeom>
            <a:avLst/>
            <a:gdLst/>
            <a:ahLst/>
            <a:cxnLst/>
            <a:rect r="r" b="b" t="t" l="l"/>
            <a:pathLst>
              <a:path h="907718" w="4754711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83779" y="141859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0" y="0"/>
                </a:moveTo>
                <a:lnTo>
                  <a:pt x="2722180" y="0"/>
                </a:lnTo>
                <a:lnTo>
                  <a:pt x="2722180" y="2722179"/>
                </a:lnTo>
                <a:lnTo>
                  <a:pt x="0" y="2722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5282041" y="7219462"/>
            <a:ext cx="2722179" cy="2722179"/>
          </a:xfrm>
          <a:custGeom>
            <a:avLst/>
            <a:gdLst/>
            <a:ahLst/>
            <a:cxnLst/>
            <a:rect r="r" b="b" t="t" l="l"/>
            <a:pathLst>
              <a:path h="2722179" w="2722179">
                <a:moveTo>
                  <a:pt x="2722180" y="2722179"/>
                </a:moveTo>
                <a:lnTo>
                  <a:pt x="0" y="2722179"/>
                </a:lnTo>
                <a:lnTo>
                  <a:pt x="0" y="0"/>
                </a:lnTo>
                <a:lnTo>
                  <a:pt x="2722180" y="0"/>
                </a:lnTo>
                <a:lnTo>
                  <a:pt x="2722180" y="272217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418516" y="2541873"/>
            <a:ext cx="9450967" cy="6069600"/>
          </a:xfrm>
          <a:custGeom>
            <a:avLst/>
            <a:gdLst/>
            <a:ahLst/>
            <a:cxnLst/>
            <a:rect r="r" b="b" t="t" l="l"/>
            <a:pathLst>
              <a:path h="6069600" w="9450967">
                <a:moveTo>
                  <a:pt x="0" y="0"/>
                </a:moveTo>
                <a:lnTo>
                  <a:pt x="9450968" y="0"/>
                </a:lnTo>
                <a:lnTo>
                  <a:pt x="9450968" y="6069600"/>
                </a:lnTo>
                <a:lnTo>
                  <a:pt x="0" y="606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70916" y="2694273"/>
            <a:ext cx="9450967" cy="6069600"/>
          </a:xfrm>
          <a:custGeom>
            <a:avLst/>
            <a:gdLst/>
            <a:ahLst/>
            <a:cxnLst/>
            <a:rect r="r" b="b" t="t" l="l"/>
            <a:pathLst>
              <a:path h="6069600" w="9450967">
                <a:moveTo>
                  <a:pt x="0" y="0"/>
                </a:moveTo>
                <a:lnTo>
                  <a:pt x="9450968" y="0"/>
                </a:lnTo>
                <a:lnTo>
                  <a:pt x="9450968" y="6069600"/>
                </a:lnTo>
                <a:lnTo>
                  <a:pt x="0" y="606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DAF2aC0GizM</dc:identifier>
  <dcterms:modified xsi:type="dcterms:W3CDTF">2011-08-01T06:04:30Z</dcterms:modified>
  <cp:revision>1</cp:revision>
  <dc:title>Blue White Creative Cute Group Project Presentation</dc:title>
</cp:coreProperties>
</file>